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"GoCon Tokyo" ~ May 31, 2014 ~ Brad Fitzpatrick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https://www.youtube.com/watch?v=bAQ9ShmXYLY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http://www.infoworld.com/article/2896575/google-go/googles-go-language-pros-and-cons.html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"GoCon Tokyo" ~ May 31, 2014 ~ Brad Fitzpatrick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s.golang.org/2012/splash.articl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talks.golang.org/2014/gocon-tokyo.slide#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oogle-opensource.blogspot.com/2009/11/hey-ho-lets-go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.jp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jpg"/><Relationship Id="rId19" Type="http://schemas.openxmlformats.org/officeDocument/2006/relationships/image" Target="../media/image28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jpg"/><Relationship Id="rId2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talks.golang.org/2014/gocon-tokyo.slide#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Golang?</a:t>
            </a:r>
            <a:br>
              <a:rPr lang="en" dirty="0"/>
            </a:br>
            <a:r>
              <a:rPr lang="en" sz="1000" u="sng" dirty="0">
                <a:solidFill>
                  <a:schemeClr val="hlink"/>
                </a:solidFill>
                <a:hlinkClick r:id="rId3"/>
              </a:rPr>
              <a:t>(this is a great article)</a:t>
            </a:r>
            <a:endParaRPr lang="en" sz="1000" u="sng" dirty="0">
              <a:solidFill>
                <a:schemeClr val="hlink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hlink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</a:rPr>
              <a:t>Shi</a:t>
            </a:r>
            <a:r>
              <a:rPr lang="en-US" sz="1000" u="sng" dirty="0">
                <a:solidFill>
                  <a:schemeClr val="hlink"/>
                </a:solidFill>
              </a:rPr>
              <a:t>pit Day Presentation - </a:t>
            </a:r>
            <a:r>
              <a:rPr lang="en-US" sz="1000" u="sng" dirty="0" err="1">
                <a:solidFill>
                  <a:schemeClr val="hlink"/>
                </a:solidFill>
              </a:rPr>
              <a:t>Sreeni</a:t>
            </a: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00" y="0"/>
            <a:ext cx="7600624" cy="4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7719000" y="4839300"/>
            <a:ext cx="1425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Brad Fitzpatrick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990701"/>
            <a:ext cx="7772400" cy="29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“Go has its own elegance and programming idioms that make the language productive and fun to code. The language designers set out to create a language that would let them be productive without losing access to the lower-level programming constructs they needed. This balance is achieved through a minimized set of keywords, built-in functions, and syntax. Go also provides a comprehensive standard library. The standard library provides all the core packages programmers need to build real-world web and network based programs.”</a:t>
            </a: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~ Bill Kennedy, Go In Action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5700"/>
            <a:ext cx="9143999" cy="20651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2616"/>
            <a:ext cx="9144001" cy="223024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37" y="947851"/>
            <a:ext cx="7484525" cy="2565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" name="Shape 101"/>
          <p:cNvSpPr txBox="1"/>
          <p:nvPr/>
        </p:nvSpPr>
        <p:spPr>
          <a:xfrm>
            <a:off x="5660100" y="4830600"/>
            <a:ext cx="34839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http://google-opensource.blogspot.com/2009/11/hey-ho-lets-go.html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using Go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1895475"/>
            <a:ext cx="33718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75" y="1728775"/>
            <a:ext cx="27146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2147888"/>
            <a:ext cx="30861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350" y="3633275"/>
            <a:ext cx="22860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150" y="33325"/>
            <a:ext cx="29908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7100" y="3314700"/>
            <a:ext cx="18669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66838"/>
            <a:ext cx="35052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2313" y="170021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6975" y="1779000"/>
            <a:ext cx="1167150" cy="11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1246" y="3730125"/>
            <a:ext cx="3125851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3772650"/>
            <a:ext cx="1370850" cy="13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05195" y="1133235"/>
            <a:ext cx="2990850" cy="5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32675" y="4213183"/>
            <a:ext cx="2333625" cy="82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68913" y="1965126"/>
            <a:ext cx="1370850" cy="50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4325" y="1270646"/>
            <a:ext cx="1916538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4350" y="2690058"/>
            <a:ext cx="2496500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96075" y="2946162"/>
            <a:ext cx="1916550" cy="54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33325"/>
            <a:ext cx="1167150" cy="41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842825" y="4607548"/>
            <a:ext cx="2286000" cy="53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71238" y="175775"/>
            <a:ext cx="2333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72800" y="2"/>
            <a:ext cx="1370850" cy="4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129275" y="486550"/>
            <a:ext cx="1057910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8838" y="3417200"/>
            <a:ext cx="1053185" cy="3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00" y="0"/>
            <a:ext cx="68508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1146600" y="4176750"/>
            <a:ext cx="6850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</a:rPr>
              <a:t>Go was invented by geniuses</a:t>
            </a:r>
            <a:endParaRPr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962150"/>
            <a:ext cx="44005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500175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25" y="1528750"/>
            <a:ext cx="2190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781175"/>
            <a:ext cx="32004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25" y="2257425"/>
            <a:ext cx="23431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53" y="0"/>
            <a:ext cx="6656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2171700"/>
            <a:ext cx="32385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1895475"/>
            <a:ext cx="33718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75" y="1828800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00" y="1895475"/>
            <a:ext cx="33813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685800" y="745050"/>
            <a:ext cx="7772400" cy="36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multiple-cores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25" y="1847850"/>
            <a:ext cx="34861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825" y="1690675"/>
            <a:ext cx="26003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900" y="1790700"/>
            <a:ext cx="16002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80975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4861"/>
            <a:ext cx="9144002" cy="417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685800" y="1252153"/>
            <a:ext cx="7772400" cy="19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clean syntax</a:t>
            </a:r>
            <a:endParaRPr sz="3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powerful standard library</a:t>
            </a:r>
            <a:endParaRPr sz="3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garbage collected</a:t>
            </a: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3" y="0"/>
            <a:ext cx="875489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5" y="0"/>
            <a:ext cx="859238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35" y="0"/>
            <a:ext cx="873413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portable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compiles on many OS’s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02" y="0"/>
            <a:ext cx="85329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88" y="0"/>
            <a:ext cx="85408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25"/>
            <a:ext cx="9144000" cy="49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1" y="0"/>
            <a:ext cx="89452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49" y="0"/>
            <a:ext cx="85527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375"/>
            <a:ext cx="9144000" cy="49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backed by Google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83" y="0"/>
            <a:ext cx="858243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02" y="0"/>
            <a:ext cx="84491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8" y="0"/>
            <a:ext cx="88808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92" y="0"/>
            <a:ext cx="8474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92" y="0"/>
            <a:ext cx="8474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2" y="0"/>
            <a:ext cx="892493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34" y="0"/>
            <a:ext cx="8764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73" y="0"/>
            <a:ext cx="87034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5" y="0"/>
            <a:ext cx="859238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81" y="0"/>
            <a:ext cx="85428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63" y="397450"/>
            <a:ext cx="7719473" cy="4155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76" y="0"/>
            <a:ext cx="7614592" cy="4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7719000" y="4839300"/>
            <a:ext cx="1425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Brad Fitzpatrick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205</Words>
  <Application>Microsoft Office PowerPoint</Application>
  <PresentationFormat>On-screen Show (16:9)</PresentationFormat>
  <Paragraphs>28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Arial</vt:lpstr>
      <vt:lpstr>Simple Light</vt:lpstr>
      <vt:lpstr>Go</vt:lpstr>
      <vt:lpstr>PowerPoint Presentation</vt:lpstr>
      <vt:lpstr>performant multiple-cores concurrency compiled network</vt:lpstr>
      <vt:lpstr>clean syntax powerful standard library garbage collected</vt:lpstr>
      <vt:lpstr>portable</vt:lpstr>
      <vt:lpstr>backed by Google</vt:lpstr>
      <vt:lpstr>open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companies using 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</dc:title>
  <cp:lastModifiedBy>Sreenivasulu Kethireddy</cp:lastModifiedBy>
  <cp:revision>3</cp:revision>
  <dcterms:modified xsi:type="dcterms:W3CDTF">2018-02-06T22:30:25Z</dcterms:modified>
</cp:coreProperties>
</file>